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74" r:id="rId8"/>
    <p:sldId id="290" r:id="rId9"/>
    <p:sldId id="288" r:id="rId10"/>
    <p:sldId id="278" r:id="rId11"/>
    <p:sldId id="291" r:id="rId12"/>
    <p:sldId id="289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PT33L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	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14.00-15.00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15.00-16.00: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vervolg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LOB 1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5980" y="1467049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 van je zelf op stage waar je goed in ben.</a:t>
            </a:r>
          </a:p>
          <a:p>
            <a:r>
              <a:rPr lang="nl-NL" dirty="0" smtClean="0"/>
              <a:t>Vertel waaruit dat blijkt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13485"/>
              </p:ext>
            </p:extLst>
          </p:nvPr>
        </p:nvGraphicFramePr>
        <p:xfrm>
          <a:off x="1438506" y="2265498"/>
          <a:ext cx="5787484" cy="223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42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93742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73266">
                <a:tc>
                  <a:txBody>
                    <a:bodyPr/>
                    <a:lstStyle/>
                    <a:p>
                      <a:r>
                        <a:rPr lang="nl-NL" dirty="0" smtClean="0"/>
                        <a:t>Ik ben goed in: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Blijkt uit: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LOB 2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5980" y="1467049"/>
            <a:ext cx="809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vaardigheden van je zelf op stage waar je niet goed in bent, maar wel graag wilt beheersen</a:t>
            </a:r>
          </a:p>
          <a:p>
            <a:r>
              <a:rPr lang="nl-NL" dirty="0" smtClean="0"/>
              <a:t>Vertel hoe je dit wilt leren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34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Niet 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Huiswerk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: LOB 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4107" y="1423023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werkzaamheden/randzaken van stage waar je een hekel aan hebt.</a:t>
            </a:r>
          </a:p>
          <a:p>
            <a:r>
              <a:rPr lang="nl-NL" dirty="0" smtClean="0"/>
              <a:t>Vertel waarom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2413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Hekel 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556</TotalTime>
  <Words>211</Words>
  <Application>Microsoft Office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98</cp:revision>
  <dcterms:created xsi:type="dcterms:W3CDTF">2016-05-29T10:04:13Z</dcterms:created>
  <dcterms:modified xsi:type="dcterms:W3CDTF">2017-10-12T09:19:37Z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